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8"/>
  </p:notesMasterIdLst>
  <p:handoutMasterIdLst>
    <p:handoutMasterId r:id="rId19"/>
  </p:handoutMasterIdLst>
  <p:sldIdLst>
    <p:sldId id="256" r:id="rId5"/>
    <p:sldId id="262" r:id="rId6"/>
    <p:sldId id="263" r:id="rId7"/>
    <p:sldId id="259" r:id="rId8"/>
    <p:sldId id="257" r:id="rId9"/>
    <p:sldId id="268" r:id="rId10"/>
    <p:sldId id="261" r:id="rId11"/>
    <p:sldId id="264" r:id="rId12"/>
    <p:sldId id="266" r:id="rId13"/>
    <p:sldId id="269" r:id="rId14"/>
    <p:sldId id="265" r:id="rId15"/>
    <p:sldId id="267"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4660"/>
  </p:normalViewPr>
  <p:slideViewPr>
    <p:cSldViewPr snapToGrid="0">
      <p:cViewPr varScale="1">
        <p:scale>
          <a:sx n="80" d="100"/>
          <a:sy n="80" d="100"/>
        </p:scale>
        <p:origin x="672" y="5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C263CB-8256-4B03-92FE-1622698FB3E9}">
      <dgm:prSet/>
      <dgm:spPr/>
      <dgm:t>
        <a:bodyPr/>
        <a:lstStyle/>
        <a:p>
          <a:r>
            <a:rPr lang="en-US"/>
            <a:t>DC547 Transistor</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r>
            <a:rPr lang="en-US"/>
            <a:t>LED(Red, Green and Yellow)</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r>
            <a:rPr lang="en-US"/>
            <a:t>Standard Bread Board</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r>
            <a:rPr lang="en-US"/>
            <a:t>Buzzer</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AA7CCD32-E008-4612-858F-AFFFFC1BE4E8}">
      <dgm:prSet/>
      <dgm:spPr/>
      <dgm:t>
        <a:bodyPr/>
        <a:lstStyle/>
        <a:p>
          <a:r>
            <a:rPr lang="en-US"/>
            <a:t>Resistor(47 kOhm, 100 Ohm)</a:t>
          </a:r>
        </a:p>
      </dgm:t>
    </dgm:pt>
    <dgm:pt modelId="{4EEE9591-CB58-4F6E-840C-1C6196A21C57}" type="parTrans" cxnId="{79E3C775-641A-4129-B4E9-8A0897BBECD9}">
      <dgm:prSet/>
      <dgm:spPr/>
      <dgm:t>
        <a:bodyPr/>
        <a:lstStyle/>
        <a:p>
          <a:endParaRPr lang="en-US"/>
        </a:p>
      </dgm:t>
    </dgm:pt>
    <dgm:pt modelId="{49CC21C1-ABB3-4F48-9439-CE7DC23F6FC9}" type="sibTrans" cxnId="{79E3C775-641A-4129-B4E9-8A0897BBECD9}">
      <dgm:prSet/>
      <dgm:spPr/>
      <dgm:t>
        <a:bodyPr/>
        <a:lstStyle/>
        <a:p>
          <a:endParaRPr lang="en-US"/>
        </a:p>
      </dgm:t>
    </dgm:pt>
    <dgm:pt modelId="{3CA3102F-0DCF-4341-B08A-2A729550BBE5}">
      <dgm:prSet/>
      <dgm:spPr/>
      <dgm:t>
        <a:bodyPr/>
        <a:lstStyle/>
        <a:p>
          <a:r>
            <a:rPr lang="en-US" dirty="0"/>
            <a:t>Battery (9 volt)</a:t>
          </a:r>
        </a:p>
      </dgm:t>
    </dgm:pt>
    <dgm:pt modelId="{C78B7DFE-FC8F-4430-9ABA-DCAED0BC0592}" type="parTrans" cxnId="{34AF4B3B-314D-405C-B9F4-4E9B9B5C3E80}">
      <dgm:prSet/>
      <dgm:spPr/>
      <dgm:t>
        <a:bodyPr/>
        <a:lstStyle/>
        <a:p>
          <a:endParaRPr lang="en-US"/>
        </a:p>
      </dgm:t>
    </dgm:pt>
    <dgm:pt modelId="{B1FFDB06-8423-46F2-A7D2-976616FBF6BC}" type="sibTrans" cxnId="{34AF4B3B-314D-405C-B9F4-4E9B9B5C3E80}">
      <dgm:prSet/>
      <dgm:spPr/>
      <dgm:t>
        <a:bodyPr/>
        <a:lstStyle/>
        <a:p>
          <a:endParaRPr lang="en-US"/>
        </a:p>
      </dgm:t>
    </dgm:pt>
    <dgm:pt modelId="{97885DCC-F1D0-4118-B07D-33B2748A7CD5}" type="pres">
      <dgm:prSet presAssocID="{D4503D04-C97E-4622-AE07-D0307CB3B4CA}" presName="root" presStyleCnt="0">
        <dgm:presLayoutVars>
          <dgm:dir/>
          <dgm:resizeHandles val="exact"/>
        </dgm:presLayoutVars>
      </dgm:prSet>
      <dgm:spPr/>
    </dgm:pt>
    <dgm:pt modelId="{696EB45C-F503-4140-A6CE-E9DABE4F74D0}" type="pres">
      <dgm:prSet presAssocID="{D4503D04-C97E-4622-AE07-D0307CB3B4CA}" presName="container" presStyleCnt="0">
        <dgm:presLayoutVars>
          <dgm:dir/>
          <dgm:resizeHandles val="exact"/>
        </dgm:presLayoutVars>
      </dgm:prSet>
      <dgm:spPr/>
    </dgm:pt>
    <dgm:pt modelId="{F3C46333-FA1F-4957-89E2-28DA2A76A937}" type="pres">
      <dgm:prSet presAssocID="{AAC263CB-8256-4B03-92FE-1622698FB3E9}" presName="compNode" presStyleCnt="0"/>
      <dgm:spPr/>
    </dgm:pt>
    <dgm:pt modelId="{8D78F0CF-AD5A-4B8C-BC72-EC4263B1975A}" type="pres">
      <dgm:prSet presAssocID="{AAC263CB-8256-4B03-92FE-1622698FB3E9}" presName="iconBgRect" presStyleLbl="bgShp" presStyleIdx="0" presStyleCnt="6"/>
      <dgm:spPr/>
    </dgm:pt>
    <dgm:pt modelId="{1A5A2439-69EB-4B83-ABD9-6B82B4BFFD2B}" type="pres">
      <dgm:prSet presAssocID="{AAC263CB-8256-4B03-92FE-1622698FB3E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36FE793-D8B2-4FB6-AC97-FA23EC9ECD2C}" type="pres">
      <dgm:prSet presAssocID="{AAC263CB-8256-4B03-92FE-1622698FB3E9}" presName="spaceRect" presStyleCnt="0"/>
      <dgm:spPr/>
    </dgm:pt>
    <dgm:pt modelId="{BC99FE1C-CBC4-4602-81F4-B021A867CAF5}" type="pres">
      <dgm:prSet presAssocID="{AAC263CB-8256-4B03-92FE-1622698FB3E9}" presName="textRect" presStyleLbl="revTx" presStyleIdx="0" presStyleCnt="6" custScaleX="101471" custScaleY="99330">
        <dgm:presLayoutVars>
          <dgm:chMax val="1"/>
          <dgm:chPref val="1"/>
        </dgm:presLayoutVars>
      </dgm:prSet>
      <dgm:spPr/>
    </dgm:pt>
    <dgm:pt modelId="{CF239141-287C-45B2-8374-57079B73EC13}" type="pres">
      <dgm:prSet presAssocID="{808B76D0-8EC7-469A-93AC-7A6017188A9D}" presName="sibTrans" presStyleLbl="sibTrans2D1" presStyleIdx="0" presStyleCnt="0"/>
      <dgm:spPr/>
    </dgm:pt>
    <dgm:pt modelId="{EE16FEC5-B834-4723-A7D1-6269E5AA184B}" type="pres">
      <dgm:prSet presAssocID="{AA7CCD32-E008-4612-858F-AFFFFC1BE4E8}" presName="compNode" presStyleCnt="0"/>
      <dgm:spPr/>
    </dgm:pt>
    <dgm:pt modelId="{931441A2-A9FF-443E-9E3A-66DCCF389D35}" type="pres">
      <dgm:prSet presAssocID="{AA7CCD32-E008-4612-858F-AFFFFC1BE4E8}" presName="iconBgRect" presStyleLbl="bgShp" presStyleIdx="1" presStyleCnt="6"/>
      <dgm:spPr/>
    </dgm:pt>
    <dgm:pt modelId="{A68AF35E-F702-493D-976B-16BFDF0B22E5}" type="pres">
      <dgm:prSet presAssocID="{AA7CCD32-E008-4612-858F-AFFFFC1BE4E8}" presName="iconRect" presStyleLbl="node1" presStyleIdx="1"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BD30242-8C4F-4ED3-BD55-6BDED0F91921}" type="pres">
      <dgm:prSet presAssocID="{AA7CCD32-E008-4612-858F-AFFFFC1BE4E8}" presName="spaceRect" presStyleCnt="0"/>
      <dgm:spPr/>
    </dgm:pt>
    <dgm:pt modelId="{D77AD93B-D841-45D3-A889-AA29CC5248FB}" type="pres">
      <dgm:prSet presAssocID="{AA7CCD32-E008-4612-858F-AFFFFC1BE4E8}" presName="textRect" presStyleLbl="revTx" presStyleIdx="1" presStyleCnt="6">
        <dgm:presLayoutVars>
          <dgm:chMax val="1"/>
          <dgm:chPref val="1"/>
        </dgm:presLayoutVars>
      </dgm:prSet>
      <dgm:spPr/>
    </dgm:pt>
    <dgm:pt modelId="{57A6BEDE-B6E2-47A9-BB8F-03A74E604319}" type="pres">
      <dgm:prSet presAssocID="{49CC21C1-ABB3-4F48-9439-CE7DC23F6FC9}" presName="sibTrans" presStyleLbl="sibTrans2D1" presStyleIdx="0" presStyleCnt="0"/>
      <dgm:spPr/>
    </dgm:pt>
    <dgm:pt modelId="{7F389CFB-6B98-4693-B425-235379928C56}" type="pres">
      <dgm:prSet presAssocID="{4E8D2E69-0173-4BD3-B96A-7A9C5DD12B47}" presName="compNode" presStyleCnt="0"/>
      <dgm:spPr/>
    </dgm:pt>
    <dgm:pt modelId="{B7BA000F-5DE3-48E9-B595-BB236D7FAF89}" type="pres">
      <dgm:prSet presAssocID="{4E8D2E69-0173-4BD3-B96A-7A9C5DD12B47}" presName="iconBgRect" presStyleLbl="bgShp" presStyleIdx="2" presStyleCnt="6"/>
      <dgm:spPr/>
    </dgm:pt>
    <dgm:pt modelId="{568B98A3-83A9-44B0-96E9-47E26E56825F}" type="pres">
      <dgm:prSet presAssocID="{4E8D2E69-0173-4BD3-B96A-7A9C5DD12B47}"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4CCA10E0-00E8-4181-988A-6263FD8E0AE6}" type="pres">
      <dgm:prSet presAssocID="{4E8D2E69-0173-4BD3-B96A-7A9C5DD12B47}" presName="spaceRect" presStyleCnt="0"/>
      <dgm:spPr/>
    </dgm:pt>
    <dgm:pt modelId="{DB700CDC-3B21-453B-8A6D-726904F85E61}" type="pres">
      <dgm:prSet presAssocID="{4E8D2E69-0173-4BD3-B96A-7A9C5DD12B47}" presName="textRect" presStyleLbl="revTx" presStyleIdx="2" presStyleCnt="6">
        <dgm:presLayoutVars>
          <dgm:chMax val="1"/>
          <dgm:chPref val="1"/>
        </dgm:presLayoutVars>
      </dgm:prSet>
      <dgm:spPr/>
    </dgm:pt>
    <dgm:pt modelId="{656DBC71-DA11-4641-8B00-F3C4FFB044F6}" type="pres">
      <dgm:prSet presAssocID="{FEF1E80E-8A9E-4B0A-817C-2A4CFDCF3FB2}" presName="sibTrans" presStyleLbl="sibTrans2D1" presStyleIdx="0" presStyleCnt="0"/>
      <dgm:spPr/>
    </dgm:pt>
    <dgm:pt modelId="{C4A11E8C-7903-4DCB-8414-B47DC5E85EC7}" type="pres">
      <dgm:prSet presAssocID="{93A6A030-ABAB-4EFA-B539-0FDB3E07C1EF}" presName="compNode" presStyleCnt="0"/>
      <dgm:spPr/>
    </dgm:pt>
    <dgm:pt modelId="{5D3C620C-D4AF-4EBD-9D80-848DD8549ECC}" type="pres">
      <dgm:prSet presAssocID="{93A6A030-ABAB-4EFA-B539-0FDB3E07C1EF}" presName="iconBgRect" presStyleLbl="bgShp" presStyleIdx="3" presStyleCnt="6"/>
      <dgm:spPr/>
    </dgm:pt>
    <dgm:pt modelId="{2EAA2051-D57A-4721-8BB9-E63573C45DE5}" type="pres">
      <dgm:prSet presAssocID="{93A6A030-ABAB-4EFA-B539-0FDB3E07C1EF}"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2BAE7A35-66E7-44FA-8F5F-E0CA9383F7D6}" type="pres">
      <dgm:prSet presAssocID="{93A6A030-ABAB-4EFA-B539-0FDB3E07C1EF}" presName="spaceRect" presStyleCnt="0"/>
      <dgm:spPr/>
    </dgm:pt>
    <dgm:pt modelId="{B1D7950B-99AD-43F4-BCC3-7C1168540324}" type="pres">
      <dgm:prSet presAssocID="{93A6A030-ABAB-4EFA-B539-0FDB3E07C1EF}" presName="textRect" presStyleLbl="revTx" presStyleIdx="3" presStyleCnt="6">
        <dgm:presLayoutVars>
          <dgm:chMax val="1"/>
          <dgm:chPref val="1"/>
        </dgm:presLayoutVars>
      </dgm:prSet>
      <dgm:spPr/>
    </dgm:pt>
    <dgm:pt modelId="{1C3EB6DF-6FC3-4C85-9A56-CBBE621838BC}" type="pres">
      <dgm:prSet presAssocID="{BFE0749E-E343-4A6F-BD09-2810EE6B4BD7}" presName="sibTrans" presStyleLbl="sibTrans2D1" presStyleIdx="0" presStyleCnt="0"/>
      <dgm:spPr/>
    </dgm:pt>
    <dgm:pt modelId="{0EB60360-4F12-46A3-83BD-39C371CDEA13}" type="pres">
      <dgm:prSet presAssocID="{76D56F19-2708-49DB-8F92-D8AC45F23A9A}" presName="compNode" presStyleCnt="0"/>
      <dgm:spPr/>
    </dgm:pt>
    <dgm:pt modelId="{4AB298D5-999A-4E10-9DA7-AF511CC45E75}" type="pres">
      <dgm:prSet presAssocID="{76D56F19-2708-49DB-8F92-D8AC45F23A9A}" presName="iconBgRect" presStyleLbl="bgShp" presStyleIdx="4" presStyleCnt="6" custLinFactNeighborX="-486" custLinFactNeighborY="-1224"/>
      <dgm:spPr/>
    </dgm:pt>
    <dgm:pt modelId="{870605C0-C3DE-4B19-B49D-D72F734CEF84}" type="pres">
      <dgm:prSet presAssocID="{76D56F19-2708-49DB-8F92-D8AC45F23A9A}"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ttery Charging"/>
        </a:ext>
      </dgm:extLst>
    </dgm:pt>
    <dgm:pt modelId="{516BFE5E-83F0-4D8C-A183-23683FBB0964}" type="pres">
      <dgm:prSet presAssocID="{76D56F19-2708-49DB-8F92-D8AC45F23A9A}" presName="spaceRect" presStyleCnt="0"/>
      <dgm:spPr/>
    </dgm:pt>
    <dgm:pt modelId="{427ACA6E-5801-4A0A-909E-8BB2E3F8189F}" type="pres">
      <dgm:prSet presAssocID="{76D56F19-2708-49DB-8F92-D8AC45F23A9A}" presName="textRect" presStyleLbl="revTx" presStyleIdx="4" presStyleCnt="6">
        <dgm:presLayoutVars>
          <dgm:chMax val="1"/>
          <dgm:chPref val="1"/>
        </dgm:presLayoutVars>
      </dgm:prSet>
      <dgm:spPr/>
    </dgm:pt>
    <dgm:pt modelId="{A6CDBD6A-84EA-4B78-A0B8-1338D6DB1191}" type="pres">
      <dgm:prSet presAssocID="{EC8965A1-F755-4945-8AAC-DCF1F68F011E}" presName="sibTrans" presStyleLbl="sibTrans2D1" presStyleIdx="0" presStyleCnt="0"/>
      <dgm:spPr/>
    </dgm:pt>
    <dgm:pt modelId="{C1914A49-8F13-4F37-ADD2-E2A80A20A321}" type="pres">
      <dgm:prSet presAssocID="{3CA3102F-0DCF-4341-B08A-2A729550BBE5}" presName="compNode" presStyleCnt="0"/>
      <dgm:spPr/>
    </dgm:pt>
    <dgm:pt modelId="{98907687-CF83-42CD-BA18-8388FCD502D4}" type="pres">
      <dgm:prSet presAssocID="{3CA3102F-0DCF-4341-B08A-2A729550BBE5}" presName="iconBgRect" presStyleLbl="bgShp" presStyleIdx="5" presStyleCnt="6" custLinFactNeighborX="2713" custLinFactNeighborY="-17409"/>
      <dgm:spPr/>
    </dgm:pt>
    <dgm:pt modelId="{83FDC8F6-7235-4ED1-A53B-392F9A89D023}" type="pres">
      <dgm:prSet presAssocID="{3CA3102F-0DCF-4341-B08A-2A729550BBE5}" presName="iconRect" presStyleLbl="node1" presStyleIdx="5" presStyleCnt="6" custLinFactNeighborX="-2001" custLinFactNeighborY="-171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D81EB06-9090-499F-8D6C-94BAA7F042FE}" type="pres">
      <dgm:prSet presAssocID="{3CA3102F-0DCF-4341-B08A-2A729550BBE5}" presName="spaceRect" presStyleCnt="0"/>
      <dgm:spPr/>
    </dgm:pt>
    <dgm:pt modelId="{88CFA92E-82ED-4091-A3D3-97F0597E043F}" type="pres">
      <dgm:prSet presAssocID="{3CA3102F-0DCF-4341-B08A-2A729550BBE5}" presName="textRect" presStyleLbl="revTx" presStyleIdx="5" presStyleCnt="6" custScaleX="101471" custScaleY="99330" custLinFactNeighborX="395" custLinFactNeighborY="-27438">
        <dgm:presLayoutVars>
          <dgm:chMax val="1"/>
          <dgm:chPref val="1"/>
        </dgm:presLayoutVars>
      </dgm:prSet>
      <dgm:spPr/>
    </dgm:pt>
  </dgm:ptLst>
  <dgm:cxnLst>
    <dgm:cxn modelId="{32E90211-17E0-4DDF-9274-DD3E46D811B8}" srcId="{D4503D04-C97E-4622-AE07-D0307CB3B4CA}" destId="{76D56F19-2708-49DB-8F92-D8AC45F23A9A}" srcOrd="4" destOrd="0" parTransId="{9D5610C2-0A12-494A-AC46-8DD17C08B09F}" sibTransId="{EC8965A1-F755-4945-8AAC-DCF1F68F011E}"/>
    <dgm:cxn modelId="{BF05B133-1123-4D15-8FAD-66218802A4BF}" type="presOf" srcId="{AAC263CB-8256-4B03-92FE-1622698FB3E9}" destId="{BC99FE1C-CBC4-4602-81F4-B021A867CAF5}" srcOrd="0" destOrd="0" presId="urn:microsoft.com/office/officeart/2018/2/layout/IconCircleList"/>
    <dgm:cxn modelId="{34AF4B3B-314D-405C-B9F4-4E9B9B5C3E80}" srcId="{D4503D04-C97E-4622-AE07-D0307CB3B4CA}" destId="{3CA3102F-0DCF-4341-B08A-2A729550BBE5}" srcOrd="5" destOrd="0" parTransId="{C78B7DFE-FC8F-4430-9ABA-DCAED0BC0592}" sibTransId="{B1FFDB06-8423-46F2-A7D2-976616FBF6BC}"/>
    <dgm:cxn modelId="{ABBA555D-4454-4946-9366-87D57D990ECE}" type="presOf" srcId="{AA7CCD32-E008-4612-858F-AFFFFC1BE4E8}" destId="{D77AD93B-D841-45D3-A889-AA29CC5248FB}" srcOrd="0" destOrd="0" presId="urn:microsoft.com/office/officeart/2018/2/layout/IconCircleList"/>
    <dgm:cxn modelId="{0F866C41-EB5F-47BD-A2CD-A58671F15B67}" srcId="{D4503D04-C97E-4622-AE07-D0307CB3B4CA}" destId="{4E8D2E69-0173-4BD3-B96A-7A9C5DD12B47}" srcOrd="2" destOrd="0" parTransId="{B954BF22-E3B3-4A1C-802E-590228BE2D9C}" sibTransId="{FEF1E80E-8A9E-4B0A-817C-2A4CFDCF3FB2}"/>
    <dgm:cxn modelId="{7146AC4C-775F-4DDB-B94B-2696FBAFB8F0}" type="presOf" srcId="{EC8965A1-F755-4945-8AAC-DCF1F68F011E}" destId="{A6CDBD6A-84EA-4B78-A0B8-1338D6DB1191}" srcOrd="0" destOrd="0" presId="urn:microsoft.com/office/officeart/2018/2/layout/IconCircleList"/>
    <dgm:cxn modelId="{5619C755-44B6-4EE7-AA0D-87D5F7FCBF53}" type="presOf" srcId="{D4503D04-C97E-4622-AE07-D0307CB3B4CA}" destId="{97885DCC-F1D0-4118-B07D-33B2748A7CD5}" srcOrd="0" destOrd="0" presId="urn:microsoft.com/office/officeart/2018/2/layout/IconCircleList"/>
    <dgm:cxn modelId="{79E3C775-641A-4129-B4E9-8A0897BBECD9}" srcId="{D4503D04-C97E-4622-AE07-D0307CB3B4CA}" destId="{AA7CCD32-E008-4612-858F-AFFFFC1BE4E8}" srcOrd="1" destOrd="0" parTransId="{4EEE9591-CB58-4F6E-840C-1C6196A21C57}" sibTransId="{49CC21C1-ABB3-4F48-9439-CE7DC23F6FC9}"/>
    <dgm:cxn modelId="{0BF82F7A-604E-4959-8707-8798AEDB943B}" type="presOf" srcId="{76D56F19-2708-49DB-8F92-D8AC45F23A9A}" destId="{427ACA6E-5801-4A0A-909E-8BB2E3F8189F}" srcOrd="0" destOrd="0" presId="urn:microsoft.com/office/officeart/2018/2/layout/IconCircleList"/>
    <dgm:cxn modelId="{05A1697B-51DF-46E3-9083-119321FD4BAF}" type="presOf" srcId="{808B76D0-8EC7-469A-93AC-7A6017188A9D}" destId="{CF239141-287C-45B2-8374-57079B73EC13}" srcOrd="0" destOrd="0" presId="urn:microsoft.com/office/officeart/2018/2/layout/IconCircleList"/>
    <dgm:cxn modelId="{C5E94186-9CB6-4C42-92B3-C546CC53A7B9}" srcId="{D4503D04-C97E-4622-AE07-D0307CB3B4CA}" destId="{AAC263CB-8256-4B03-92FE-1622698FB3E9}" srcOrd="0" destOrd="0" parTransId="{0BEED663-FC38-4EAD-940F-4C475D2C87DB}" sibTransId="{808B76D0-8EC7-469A-93AC-7A6017188A9D}"/>
    <dgm:cxn modelId="{910FAD93-D3B7-4A25-AD41-E1664138915E}" type="presOf" srcId="{FEF1E80E-8A9E-4B0A-817C-2A4CFDCF3FB2}" destId="{656DBC71-DA11-4641-8B00-F3C4FFB044F6}" srcOrd="0" destOrd="0" presId="urn:microsoft.com/office/officeart/2018/2/layout/IconCircleList"/>
    <dgm:cxn modelId="{57EA3DB0-7C7F-4E56-91F5-89D99A73607C}" type="presOf" srcId="{BFE0749E-E343-4A6F-BD09-2810EE6B4BD7}" destId="{1C3EB6DF-6FC3-4C85-9A56-CBBE621838BC}" srcOrd="0" destOrd="0" presId="urn:microsoft.com/office/officeart/2018/2/layout/IconCircleList"/>
    <dgm:cxn modelId="{64DB5DBA-A13F-4498-B10C-CD0C2E60DFAE}" type="presOf" srcId="{3CA3102F-0DCF-4341-B08A-2A729550BBE5}" destId="{88CFA92E-82ED-4091-A3D3-97F0597E043F}" srcOrd="0" destOrd="0" presId="urn:microsoft.com/office/officeart/2018/2/layout/IconCircleList"/>
    <dgm:cxn modelId="{E3D6A2C0-6EF8-4F74-91DA-244FB23105B9}" type="presOf" srcId="{4E8D2E69-0173-4BD3-B96A-7A9C5DD12B47}" destId="{DB700CDC-3B21-453B-8A6D-726904F85E61}" srcOrd="0" destOrd="0" presId="urn:microsoft.com/office/officeart/2018/2/layout/IconCircleList"/>
    <dgm:cxn modelId="{4B40C8DC-6B57-4F5B-8440-7241C649700B}" srcId="{D4503D04-C97E-4622-AE07-D0307CB3B4CA}" destId="{93A6A030-ABAB-4EFA-B539-0FDB3E07C1EF}" srcOrd="3" destOrd="0" parTransId="{3D674B97-6DC6-4A12-85BA-0976D3064237}" sibTransId="{BFE0749E-E343-4A6F-BD09-2810EE6B4BD7}"/>
    <dgm:cxn modelId="{3856A5E6-AFA6-4695-A60B-6D17B667E2F0}" type="presOf" srcId="{49CC21C1-ABB3-4F48-9439-CE7DC23F6FC9}" destId="{57A6BEDE-B6E2-47A9-BB8F-03A74E604319}" srcOrd="0" destOrd="0" presId="urn:microsoft.com/office/officeart/2018/2/layout/IconCircleList"/>
    <dgm:cxn modelId="{240E65FB-655C-4778-A752-57636BE985D4}" type="presOf" srcId="{93A6A030-ABAB-4EFA-B539-0FDB3E07C1EF}" destId="{B1D7950B-99AD-43F4-BCC3-7C1168540324}" srcOrd="0" destOrd="0" presId="urn:microsoft.com/office/officeart/2018/2/layout/IconCircleList"/>
    <dgm:cxn modelId="{3331D65D-242A-44E9-82A4-53443C7C5415}" type="presParOf" srcId="{97885DCC-F1D0-4118-B07D-33B2748A7CD5}" destId="{696EB45C-F503-4140-A6CE-E9DABE4F74D0}" srcOrd="0" destOrd="0" presId="urn:microsoft.com/office/officeart/2018/2/layout/IconCircleList"/>
    <dgm:cxn modelId="{FF89E831-A793-436B-8275-1565925AA2C2}" type="presParOf" srcId="{696EB45C-F503-4140-A6CE-E9DABE4F74D0}" destId="{F3C46333-FA1F-4957-89E2-28DA2A76A937}" srcOrd="0" destOrd="0" presId="urn:microsoft.com/office/officeart/2018/2/layout/IconCircleList"/>
    <dgm:cxn modelId="{64101BB2-53B2-4D73-90EE-846125A3FAA7}" type="presParOf" srcId="{F3C46333-FA1F-4957-89E2-28DA2A76A937}" destId="{8D78F0CF-AD5A-4B8C-BC72-EC4263B1975A}" srcOrd="0" destOrd="0" presId="urn:microsoft.com/office/officeart/2018/2/layout/IconCircleList"/>
    <dgm:cxn modelId="{D6FA5C42-66BB-4774-BA04-FD2964BAF3FA}" type="presParOf" srcId="{F3C46333-FA1F-4957-89E2-28DA2A76A937}" destId="{1A5A2439-69EB-4B83-ABD9-6B82B4BFFD2B}" srcOrd="1" destOrd="0" presId="urn:microsoft.com/office/officeart/2018/2/layout/IconCircleList"/>
    <dgm:cxn modelId="{F706CA16-04B3-4674-9C99-EDABAA856576}" type="presParOf" srcId="{F3C46333-FA1F-4957-89E2-28DA2A76A937}" destId="{236FE793-D8B2-4FB6-AC97-FA23EC9ECD2C}" srcOrd="2" destOrd="0" presId="urn:microsoft.com/office/officeart/2018/2/layout/IconCircleList"/>
    <dgm:cxn modelId="{C6F47561-5568-4684-B47D-5C1288122FBB}" type="presParOf" srcId="{F3C46333-FA1F-4957-89E2-28DA2A76A937}" destId="{BC99FE1C-CBC4-4602-81F4-B021A867CAF5}" srcOrd="3" destOrd="0" presId="urn:microsoft.com/office/officeart/2018/2/layout/IconCircleList"/>
    <dgm:cxn modelId="{30AF6FAB-2C85-4EED-98E2-D6C33D9F289A}" type="presParOf" srcId="{696EB45C-F503-4140-A6CE-E9DABE4F74D0}" destId="{CF239141-287C-45B2-8374-57079B73EC13}" srcOrd="1" destOrd="0" presId="urn:microsoft.com/office/officeart/2018/2/layout/IconCircleList"/>
    <dgm:cxn modelId="{3DA9CCDF-6E02-499A-9528-3738ED83BB67}" type="presParOf" srcId="{696EB45C-F503-4140-A6CE-E9DABE4F74D0}" destId="{EE16FEC5-B834-4723-A7D1-6269E5AA184B}" srcOrd="2" destOrd="0" presId="urn:microsoft.com/office/officeart/2018/2/layout/IconCircleList"/>
    <dgm:cxn modelId="{C9A66895-5EB3-413B-A8D9-147252D460BB}" type="presParOf" srcId="{EE16FEC5-B834-4723-A7D1-6269E5AA184B}" destId="{931441A2-A9FF-443E-9E3A-66DCCF389D35}" srcOrd="0" destOrd="0" presId="urn:microsoft.com/office/officeart/2018/2/layout/IconCircleList"/>
    <dgm:cxn modelId="{72EC12EE-E118-4B5F-9B8F-ADACD2D6F693}" type="presParOf" srcId="{EE16FEC5-B834-4723-A7D1-6269E5AA184B}" destId="{A68AF35E-F702-493D-976B-16BFDF0B22E5}" srcOrd="1" destOrd="0" presId="urn:microsoft.com/office/officeart/2018/2/layout/IconCircleList"/>
    <dgm:cxn modelId="{BC0D56CA-2F83-4189-8116-782B20141E9B}" type="presParOf" srcId="{EE16FEC5-B834-4723-A7D1-6269E5AA184B}" destId="{7BD30242-8C4F-4ED3-BD55-6BDED0F91921}" srcOrd="2" destOrd="0" presId="urn:microsoft.com/office/officeart/2018/2/layout/IconCircleList"/>
    <dgm:cxn modelId="{DF5F0075-AD0C-4360-A222-803F11A25088}" type="presParOf" srcId="{EE16FEC5-B834-4723-A7D1-6269E5AA184B}" destId="{D77AD93B-D841-45D3-A889-AA29CC5248FB}" srcOrd="3" destOrd="0" presId="urn:microsoft.com/office/officeart/2018/2/layout/IconCircleList"/>
    <dgm:cxn modelId="{D58C62C0-9B49-4D86-876D-6C15D61844AA}" type="presParOf" srcId="{696EB45C-F503-4140-A6CE-E9DABE4F74D0}" destId="{57A6BEDE-B6E2-47A9-BB8F-03A74E604319}" srcOrd="3" destOrd="0" presId="urn:microsoft.com/office/officeart/2018/2/layout/IconCircleList"/>
    <dgm:cxn modelId="{7FA67ABA-F238-4007-B460-99EABD6DD8F0}" type="presParOf" srcId="{696EB45C-F503-4140-A6CE-E9DABE4F74D0}" destId="{7F389CFB-6B98-4693-B425-235379928C56}" srcOrd="4" destOrd="0" presId="urn:microsoft.com/office/officeart/2018/2/layout/IconCircleList"/>
    <dgm:cxn modelId="{BAC7AB56-A6C6-484A-B2EA-CAEB5A6DF03C}" type="presParOf" srcId="{7F389CFB-6B98-4693-B425-235379928C56}" destId="{B7BA000F-5DE3-48E9-B595-BB236D7FAF89}" srcOrd="0" destOrd="0" presId="urn:microsoft.com/office/officeart/2018/2/layout/IconCircleList"/>
    <dgm:cxn modelId="{BBEF7400-42D3-4772-9A57-707B945A5828}" type="presParOf" srcId="{7F389CFB-6B98-4693-B425-235379928C56}" destId="{568B98A3-83A9-44B0-96E9-47E26E56825F}" srcOrd="1" destOrd="0" presId="urn:microsoft.com/office/officeart/2018/2/layout/IconCircleList"/>
    <dgm:cxn modelId="{F06295EB-F525-4703-97EF-6E9D1600AF80}" type="presParOf" srcId="{7F389CFB-6B98-4693-B425-235379928C56}" destId="{4CCA10E0-00E8-4181-988A-6263FD8E0AE6}" srcOrd="2" destOrd="0" presId="urn:microsoft.com/office/officeart/2018/2/layout/IconCircleList"/>
    <dgm:cxn modelId="{B9BE5E9B-1E1C-4B6B-BFEC-B69B75465560}" type="presParOf" srcId="{7F389CFB-6B98-4693-B425-235379928C56}" destId="{DB700CDC-3B21-453B-8A6D-726904F85E61}" srcOrd="3" destOrd="0" presId="urn:microsoft.com/office/officeart/2018/2/layout/IconCircleList"/>
    <dgm:cxn modelId="{AD6CCDEF-9EBB-47E6-BD1A-90948A3C21F1}" type="presParOf" srcId="{696EB45C-F503-4140-A6CE-E9DABE4F74D0}" destId="{656DBC71-DA11-4641-8B00-F3C4FFB044F6}" srcOrd="5" destOrd="0" presId="urn:microsoft.com/office/officeart/2018/2/layout/IconCircleList"/>
    <dgm:cxn modelId="{A5427297-E7C0-497E-86BC-7FA086226FAE}" type="presParOf" srcId="{696EB45C-F503-4140-A6CE-E9DABE4F74D0}" destId="{C4A11E8C-7903-4DCB-8414-B47DC5E85EC7}" srcOrd="6" destOrd="0" presId="urn:microsoft.com/office/officeart/2018/2/layout/IconCircleList"/>
    <dgm:cxn modelId="{D311E7CD-C287-4C0E-BC38-92F6CB98C9E2}" type="presParOf" srcId="{C4A11E8C-7903-4DCB-8414-B47DC5E85EC7}" destId="{5D3C620C-D4AF-4EBD-9D80-848DD8549ECC}" srcOrd="0" destOrd="0" presId="urn:microsoft.com/office/officeart/2018/2/layout/IconCircleList"/>
    <dgm:cxn modelId="{C8651EFA-C781-485D-A5CA-854925DBAFE7}" type="presParOf" srcId="{C4A11E8C-7903-4DCB-8414-B47DC5E85EC7}" destId="{2EAA2051-D57A-4721-8BB9-E63573C45DE5}" srcOrd="1" destOrd="0" presId="urn:microsoft.com/office/officeart/2018/2/layout/IconCircleList"/>
    <dgm:cxn modelId="{700B8D3B-A3D7-48D3-B416-0721EFD46013}" type="presParOf" srcId="{C4A11E8C-7903-4DCB-8414-B47DC5E85EC7}" destId="{2BAE7A35-66E7-44FA-8F5F-E0CA9383F7D6}" srcOrd="2" destOrd="0" presId="urn:microsoft.com/office/officeart/2018/2/layout/IconCircleList"/>
    <dgm:cxn modelId="{5723A15A-083F-40AB-9624-5CFE67416F77}" type="presParOf" srcId="{C4A11E8C-7903-4DCB-8414-B47DC5E85EC7}" destId="{B1D7950B-99AD-43F4-BCC3-7C1168540324}" srcOrd="3" destOrd="0" presId="urn:microsoft.com/office/officeart/2018/2/layout/IconCircleList"/>
    <dgm:cxn modelId="{69CF1947-7211-42BB-A44B-51F2DD275A74}" type="presParOf" srcId="{696EB45C-F503-4140-A6CE-E9DABE4F74D0}" destId="{1C3EB6DF-6FC3-4C85-9A56-CBBE621838BC}" srcOrd="7" destOrd="0" presId="urn:microsoft.com/office/officeart/2018/2/layout/IconCircleList"/>
    <dgm:cxn modelId="{A8E08125-CA16-4B5C-9F30-48FC44718115}" type="presParOf" srcId="{696EB45C-F503-4140-A6CE-E9DABE4F74D0}" destId="{0EB60360-4F12-46A3-83BD-39C371CDEA13}" srcOrd="8" destOrd="0" presId="urn:microsoft.com/office/officeart/2018/2/layout/IconCircleList"/>
    <dgm:cxn modelId="{BBFC4962-8C0D-4815-8EBF-C367DA283B7A}" type="presParOf" srcId="{0EB60360-4F12-46A3-83BD-39C371CDEA13}" destId="{4AB298D5-999A-4E10-9DA7-AF511CC45E75}" srcOrd="0" destOrd="0" presId="urn:microsoft.com/office/officeart/2018/2/layout/IconCircleList"/>
    <dgm:cxn modelId="{580C96FF-A31C-44F4-9AD2-8BC39348C379}" type="presParOf" srcId="{0EB60360-4F12-46A3-83BD-39C371CDEA13}" destId="{870605C0-C3DE-4B19-B49D-D72F734CEF84}" srcOrd="1" destOrd="0" presId="urn:microsoft.com/office/officeart/2018/2/layout/IconCircleList"/>
    <dgm:cxn modelId="{CF3E9162-51E8-439C-9A95-46F43C81EBF2}" type="presParOf" srcId="{0EB60360-4F12-46A3-83BD-39C371CDEA13}" destId="{516BFE5E-83F0-4D8C-A183-23683FBB0964}" srcOrd="2" destOrd="0" presId="urn:microsoft.com/office/officeart/2018/2/layout/IconCircleList"/>
    <dgm:cxn modelId="{B128D398-9C24-4952-978C-2EFB8798B927}" type="presParOf" srcId="{0EB60360-4F12-46A3-83BD-39C371CDEA13}" destId="{427ACA6E-5801-4A0A-909E-8BB2E3F8189F}" srcOrd="3" destOrd="0" presId="urn:microsoft.com/office/officeart/2018/2/layout/IconCircleList"/>
    <dgm:cxn modelId="{0804D7A9-7F3D-48EE-BF65-4165B1CC07BD}" type="presParOf" srcId="{696EB45C-F503-4140-A6CE-E9DABE4F74D0}" destId="{A6CDBD6A-84EA-4B78-A0B8-1338D6DB1191}" srcOrd="9" destOrd="0" presId="urn:microsoft.com/office/officeart/2018/2/layout/IconCircleList"/>
    <dgm:cxn modelId="{DFB815B3-8920-4952-8344-471152D94896}" type="presParOf" srcId="{696EB45C-F503-4140-A6CE-E9DABE4F74D0}" destId="{C1914A49-8F13-4F37-ADD2-E2A80A20A321}" srcOrd="10" destOrd="0" presId="urn:microsoft.com/office/officeart/2018/2/layout/IconCircleList"/>
    <dgm:cxn modelId="{0D0DAB50-FAB4-4A49-8F58-72B2C659435E}" type="presParOf" srcId="{C1914A49-8F13-4F37-ADD2-E2A80A20A321}" destId="{98907687-CF83-42CD-BA18-8388FCD502D4}" srcOrd="0" destOrd="0" presId="urn:microsoft.com/office/officeart/2018/2/layout/IconCircleList"/>
    <dgm:cxn modelId="{248B7B4A-46B4-48C5-B016-0CC0461B1915}" type="presParOf" srcId="{C1914A49-8F13-4F37-ADD2-E2A80A20A321}" destId="{83FDC8F6-7235-4ED1-A53B-392F9A89D023}" srcOrd="1" destOrd="0" presId="urn:microsoft.com/office/officeart/2018/2/layout/IconCircleList"/>
    <dgm:cxn modelId="{E2815658-FD82-42D7-BD0B-714466E6521B}" type="presParOf" srcId="{C1914A49-8F13-4F37-ADD2-E2A80A20A321}" destId="{8D81EB06-9090-499F-8D6C-94BAA7F042FE}" srcOrd="2" destOrd="0" presId="urn:microsoft.com/office/officeart/2018/2/layout/IconCircleList"/>
    <dgm:cxn modelId="{527069CE-F143-4D71-BB63-603AB5E478F4}" type="presParOf" srcId="{C1914A49-8F13-4F37-ADD2-E2A80A20A321}" destId="{88CFA92E-82ED-4091-A3D3-97F0597E043F}" srcOrd="3" destOrd="0" presId="urn:microsoft.com/office/officeart/2018/2/layout/IconCircle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8F0CF-AD5A-4B8C-BC72-EC4263B1975A}">
      <dsp:nvSpPr>
        <dsp:cNvPr id="0" name=""/>
        <dsp:cNvSpPr/>
      </dsp:nvSpPr>
      <dsp:spPr>
        <a:xfrm>
          <a:off x="65898" y="261565"/>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A2439-69EB-4B83-ABD9-6B82B4BFFD2B}">
      <dsp:nvSpPr>
        <dsp:cNvPr id="0" name=""/>
        <dsp:cNvSpPr/>
      </dsp:nvSpPr>
      <dsp:spPr>
        <a:xfrm>
          <a:off x="192906" y="38857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99FE1C-CBC4-4602-81F4-B021A867CAF5}">
      <dsp:nvSpPr>
        <dsp:cNvPr id="0" name=""/>
        <dsp:cNvSpPr/>
      </dsp:nvSpPr>
      <dsp:spPr>
        <a:xfrm>
          <a:off x="789813" y="263591"/>
          <a:ext cx="1446570" cy="6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DC547 Transistor</a:t>
          </a:r>
        </a:p>
      </dsp:txBody>
      <dsp:txXfrm>
        <a:off x="789813" y="263591"/>
        <a:ext cx="1446570" cy="600747"/>
      </dsp:txXfrm>
    </dsp:sp>
    <dsp:sp modelId="{931441A2-A9FF-443E-9E3A-66DCCF389D35}">
      <dsp:nvSpPr>
        <dsp:cNvPr id="0" name=""/>
        <dsp:cNvSpPr/>
      </dsp:nvSpPr>
      <dsp:spPr>
        <a:xfrm>
          <a:off x="2484784" y="261565"/>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AF35E-F702-493D-976B-16BFDF0B22E5}">
      <dsp:nvSpPr>
        <dsp:cNvPr id="0" name=""/>
        <dsp:cNvSpPr/>
      </dsp:nvSpPr>
      <dsp:spPr>
        <a:xfrm>
          <a:off x="2611792" y="388573"/>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7AD93B-D841-45D3-A889-AA29CC5248FB}">
      <dsp:nvSpPr>
        <dsp:cNvPr id="0" name=""/>
        <dsp:cNvSpPr/>
      </dsp:nvSpPr>
      <dsp:spPr>
        <a:xfrm>
          <a:off x="3219184" y="261565"/>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Resistor(47 kOhm, 100 Ohm)</a:t>
          </a:r>
        </a:p>
      </dsp:txBody>
      <dsp:txXfrm>
        <a:off x="3219184" y="261565"/>
        <a:ext cx="1425599" cy="604800"/>
      </dsp:txXfrm>
    </dsp:sp>
    <dsp:sp modelId="{B7BA000F-5DE3-48E9-B595-BB236D7FAF89}">
      <dsp:nvSpPr>
        <dsp:cNvPr id="0" name=""/>
        <dsp:cNvSpPr/>
      </dsp:nvSpPr>
      <dsp:spPr>
        <a:xfrm>
          <a:off x="65898" y="1468457"/>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B98A3-83A9-44B0-96E9-47E26E56825F}">
      <dsp:nvSpPr>
        <dsp:cNvPr id="0" name=""/>
        <dsp:cNvSpPr/>
      </dsp:nvSpPr>
      <dsp:spPr>
        <a:xfrm>
          <a:off x="192906" y="1595465"/>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700CDC-3B21-453B-8A6D-726904F85E61}">
      <dsp:nvSpPr>
        <dsp:cNvPr id="0" name=""/>
        <dsp:cNvSpPr/>
      </dsp:nvSpPr>
      <dsp:spPr>
        <a:xfrm>
          <a:off x="800298" y="146845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LED(Red, Green and Yellow)</a:t>
          </a:r>
        </a:p>
      </dsp:txBody>
      <dsp:txXfrm>
        <a:off x="800298" y="1468457"/>
        <a:ext cx="1425599" cy="604800"/>
      </dsp:txXfrm>
    </dsp:sp>
    <dsp:sp modelId="{5D3C620C-D4AF-4EBD-9D80-848DD8549ECC}">
      <dsp:nvSpPr>
        <dsp:cNvPr id="0" name=""/>
        <dsp:cNvSpPr/>
      </dsp:nvSpPr>
      <dsp:spPr>
        <a:xfrm>
          <a:off x="2474298" y="1468457"/>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A2051-D57A-4721-8BB9-E63573C45DE5}">
      <dsp:nvSpPr>
        <dsp:cNvPr id="0" name=""/>
        <dsp:cNvSpPr/>
      </dsp:nvSpPr>
      <dsp:spPr>
        <a:xfrm>
          <a:off x="2601306" y="1595465"/>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D7950B-99AD-43F4-BCC3-7C1168540324}">
      <dsp:nvSpPr>
        <dsp:cNvPr id="0" name=""/>
        <dsp:cNvSpPr/>
      </dsp:nvSpPr>
      <dsp:spPr>
        <a:xfrm>
          <a:off x="3208698" y="146845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Standard Bread Board</a:t>
          </a:r>
        </a:p>
      </dsp:txBody>
      <dsp:txXfrm>
        <a:off x="3208698" y="1468457"/>
        <a:ext cx="1425599" cy="604800"/>
      </dsp:txXfrm>
    </dsp:sp>
    <dsp:sp modelId="{4AB298D5-999A-4E10-9DA7-AF511CC45E75}">
      <dsp:nvSpPr>
        <dsp:cNvPr id="0" name=""/>
        <dsp:cNvSpPr/>
      </dsp:nvSpPr>
      <dsp:spPr>
        <a:xfrm>
          <a:off x="62959" y="2667945"/>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605C0-C3DE-4B19-B49D-D72F734CEF84}">
      <dsp:nvSpPr>
        <dsp:cNvPr id="0" name=""/>
        <dsp:cNvSpPr/>
      </dsp:nvSpPr>
      <dsp:spPr>
        <a:xfrm>
          <a:off x="192906" y="2802356"/>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7ACA6E-5801-4A0A-909E-8BB2E3F8189F}">
      <dsp:nvSpPr>
        <dsp:cNvPr id="0" name=""/>
        <dsp:cNvSpPr/>
      </dsp:nvSpPr>
      <dsp:spPr>
        <a:xfrm>
          <a:off x="800298" y="2675348"/>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Buzzer</a:t>
          </a:r>
        </a:p>
      </dsp:txBody>
      <dsp:txXfrm>
        <a:off x="800298" y="2675348"/>
        <a:ext cx="1425599" cy="604800"/>
      </dsp:txXfrm>
    </dsp:sp>
    <dsp:sp modelId="{98907687-CF83-42CD-BA18-8388FCD502D4}">
      <dsp:nvSpPr>
        <dsp:cNvPr id="0" name=""/>
        <dsp:cNvSpPr/>
      </dsp:nvSpPr>
      <dsp:spPr>
        <a:xfrm>
          <a:off x="2490707" y="2570058"/>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DC8F6-7235-4ED1-A53B-392F9A89D023}">
      <dsp:nvSpPr>
        <dsp:cNvPr id="0" name=""/>
        <dsp:cNvSpPr/>
      </dsp:nvSpPr>
      <dsp:spPr>
        <a:xfrm>
          <a:off x="2594287" y="2742196"/>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CFA92E-82ED-4091-A3D3-97F0597E043F}">
      <dsp:nvSpPr>
        <dsp:cNvPr id="0" name=""/>
        <dsp:cNvSpPr/>
      </dsp:nvSpPr>
      <dsp:spPr>
        <a:xfrm>
          <a:off x="3203844" y="2511429"/>
          <a:ext cx="1446570" cy="6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Battery (9 volt)</a:t>
          </a:r>
        </a:p>
      </dsp:txBody>
      <dsp:txXfrm>
        <a:off x="3203844" y="2511429"/>
        <a:ext cx="1446570" cy="60074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5/9/2023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6620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5231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379117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78915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306431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531631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5" name="Rectangle 134">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5" name="Picture 54" descr="Adjustable measurement tool">
            <a:extLst>
              <a:ext uri="{FF2B5EF4-FFF2-40B4-BE49-F238E27FC236}">
                <a16:creationId xmlns:a16="http://schemas.microsoft.com/office/drawing/2014/main" id="{9E94CEE4-6034-DA6A-3DF2-13C9F2CF8E21}"/>
              </a:ext>
            </a:extLst>
          </p:cNvPr>
          <p:cNvPicPr>
            <a:picLocks noChangeAspect="1"/>
          </p:cNvPicPr>
          <p:nvPr/>
        </p:nvPicPr>
        <p:blipFill rotWithShape="1">
          <a:blip r:embed="rId5">
            <a:duotone>
              <a:prstClr val="black"/>
              <a:schemeClr val="accent5">
                <a:tint val="45000"/>
                <a:satMod val="400000"/>
              </a:schemeClr>
            </a:duotone>
            <a:alphaModFix/>
          </a:blip>
          <a:srcRect t="1368" b="14337"/>
          <a:stretch/>
        </p:blipFill>
        <p:spPr>
          <a:xfrm>
            <a:off x="3611" y="10"/>
            <a:ext cx="12188389" cy="6857990"/>
          </a:xfrm>
          <a:prstGeom prst="rect">
            <a:avLst/>
          </a:prstGeom>
        </p:spPr>
      </p:pic>
      <p:grpSp>
        <p:nvGrpSpPr>
          <p:cNvPr id="138" name="Group 137">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39"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41"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9"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0"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ormAutofit/>
          </a:bodyPr>
          <a:lstStyle/>
          <a:p>
            <a:pPr algn="ctr"/>
            <a:r>
              <a:rPr lang="en-US"/>
              <a:t>Water Level Indicator</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a:t>Electronic devices lab</a:t>
            </a:r>
            <a:endParaRPr lang="en-US"/>
          </a:p>
        </p:txBody>
      </p:sp>
    </p:spTree>
    <p:extLst>
      <p:ext uri="{BB962C8B-B14F-4D97-AF65-F5344CB8AC3E}">
        <p14:creationId xmlns:p14="http://schemas.microsoft.com/office/powerpoint/2010/main" val="2185875816"/>
      </p:ext>
    </p:extLst>
  </p:cSld>
  <p:clrMapOvr>
    <a:masterClrMapping/>
  </p:clrMapOvr>
  <mc:AlternateContent xmlns:mc="http://schemas.openxmlformats.org/markup-compatibility/2006">
    <mc:Choice xmlns:p14="http://schemas.microsoft.com/office/powerpoint/2010/main" Requires="p14">
      <p:transition spd="slow" p14:dur="2000" advTm="13156"/>
    </mc:Choice>
    <mc:Fallback>
      <p:transition spd="slow" advTm="131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Project IMPROVEMENTS</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a:xfrm>
            <a:off x="1141412" y="2249487"/>
            <a:ext cx="10517188" cy="4484688"/>
          </a:xfrm>
        </p:spPr>
        <p:txBody>
          <a:bodyPr/>
          <a:lstStyle/>
          <a:p>
            <a:r>
              <a:rPr lang="en-US" sz="3600" dirty="0"/>
              <a:t>Matching wire with led</a:t>
            </a:r>
          </a:p>
          <a:p>
            <a:r>
              <a:rPr lang="en-US" sz="3600" dirty="0"/>
              <a:t>Adding motor to the circuit</a:t>
            </a:r>
          </a:p>
          <a:p>
            <a:r>
              <a:rPr lang="en-US" sz="3600" dirty="0"/>
              <a:t>Implementing auto-motor stop system</a:t>
            </a:r>
          </a:p>
          <a:p>
            <a:endParaRPr lang="en-US" sz="4400" dirty="0"/>
          </a:p>
          <a:p>
            <a:pPr marL="0" indent="0">
              <a:buNone/>
            </a:pPr>
            <a:endParaRPr lang="en-US" sz="4400" dirty="0"/>
          </a:p>
          <a:p>
            <a:pPr marL="457200" indent="-457200">
              <a:buFont typeface="+mj-lt"/>
              <a:buAutoNum type="arabicPeriod"/>
            </a:pPr>
            <a:endParaRPr lang="en-US" dirty="0"/>
          </a:p>
        </p:txBody>
      </p:sp>
    </p:spTree>
    <p:extLst>
      <p:ext uri="{BB962C8B-B14F-4D97-AF65-F5344CB8AC3E}">
        <p14:creationId xmlns:p14="http://schemas.microsoft.com/office/powerpoint/2010/main" val="783744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Conclusion</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p:txBody>
          <a:bodyPr/>
          <a:lstStyle/>
          <a:p>
            <a:r>
              <a:rPr lang="en-US" dirty="0"/>
              <a:t>The water level indicator is a useful device that can help users to manage their water resources more efficiently. By providing real-time information about the water level, it can help to prevent overfilling or running out of water.</a:t>
            </a:r>
          </a:p>
        </p:txBody>
      </p:sp>
    </p:spTree>
    <p:extLst>
      <p:ext uri="{BB962C8B-B14F-4D97-AF65-F5344CB8AC3E}">
        <p14:creationId xmlns:p14="http://schemas.microsoft.com/office/powerpoint/2010/main" val="360895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References</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p:txBody>
          <a:bodyPr/>
          <a:lstStyle/>
          <a:p>
            <a:r>
              <a:rPr lang="en-US" dirty="0"/>
              <a:t>References used in the project may include books, articles, or online resources that were consulted during the design and construction of the water level indicator. of water.</a:t>
            </a:r>
          </a:p>
        </p:txBody>
      </p:sp>
    </p:spTree>
    <p:extLst>
      <p:ext uri="{BB962C8B-B14F-4D97-AF65-F5344CB8AC3E}">
        <p14:creationId xmlns:p14="http://schemas.microsoft.com/office/powerpoint/2010/main" val="218423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  Thank YOU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3DEDE3A-052E-2EC6-D412-687048DEDF2D}"/>
              </a:ext>
            </a:extLst>
          </p:cNvPr>
          <p:cNvSpPr>
            <a:spLocks noGrp="1"/>
          </p:cNvSpPr>
          <p:nvPr>
            <p:ph type="title"/>
          </p:nvPr>
        </p:nvSpPr>
        <p:spPr>
          <a:xfrm>
            <a:off x="5511800" y="556178"/>
            <a:ext cx="4459286" cy="1340091"/>
          </a:xfrm>
        </p:spPr>
        <p:txBody>
          <a:bodyPr>
            <a:normAutofit/>
          </a:bodyPr>
          <a:lstStyle/>
          <a:p>
            <a:r>
              <a:rPr lang="en-US" sz="3200" b="1" dirty="0"/>
              <a:t>     Group 3</a:t>
            </a:r>
          </a:p>
        </p:txBody>
      </p:sp>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aphicFrame>
        <p:nvGraphicFramePr>
          <p:cNvPr id="7" name="Content Placeholder 3">
            <a:extLst>
              <a:ext uri="{FF2B5EF4-FFF2-40B4-BE49-F238E27FC236}">
                <a16:creationId xmlns:a16="http://schemas.microsoft.com/office/drawing/2014/main" id="{CB235290-2C16-CA15-1871-EF86D25F3A30}"/>
              </a:ext>
            </a:extLst>
          </p:cNvPr>
          <p:cNvGraphicFramePr>
            <a:graphicFrameLocks/>
          </p:cNvGraphicFramePr>
          <p:nvPr>
            <p:extLst>
              <p:ext uri="{D42A27DB-BD31-4B8C-83A1-F6EECF244321}">
                <p14:modId xmlns:p14="http://schemas.microsoft.com/office/powerpoint/2010/main" val="3572966457"/>
              </p:ext>
            </p:extLst>
          </p:nvPr>
        </p:nvGraphicFramePr>
        <p:xfrm>
          <a:off x="5162550" y="1646156"/>
          <a:ext cx="5456280" cy="3611645"/>
        </p:xfrm>
        <a:graphic>
          <a:graphicData uri="http://schemas.openxmlformats.org/drawingml/2006/table">
            <a:tbl>
              <a:tblPr firstRow="1" firstCol="1" bandRow="1">
                <a:solidFill>
                  <a:schemeClr val="bg1">
                    <a:lumMod val="95000"/>
                  </a:schemeClr>
                </a:solidFill>
                <a:tableStyleId>{5C22544A-7EE6-4342-B048-85BDC9FD1C3A}</a:tableStyleId>
              </a:tblPr>
              <a:tblGrid>
                <a:gridCol w="3552594">
                  <a:extLst>
                    <a:ext uri="{9D8B030D-6E8A-4147-A177-3AD203B41FA5}">
                      <a16:colId xmlns:a16="http://schemas.microsoft.com/office/drawing/2014/main" val="2084980979"/>
                    </a:ext>
                  </a:extLst>
                </a:gridCol>
                <a:gridCol w="1903686">
                  <a:extLst>
                    <a:ext uri="{9D8B030D-6E8A-4147-A177-3AD203B41FA5}">
                      <a16:colId xmlns:a16="http://schemas.microsoft.com/office/drawing/2014/main" val="2502938859"/>
                    </a:ext>
                  </a:extLst>
                </a:gridCol>
              </a:tblGrid>
              <a:tr h="697185">
                <a:tc>
                  <a:txBody>
                    <a:bodyPr/>
                    <a:lstStyle/>
                    <a:p>
                      <a:pPr marL="0" marR="0">
                        <a:spcBef>
                          <a:spcPts val="0"/>
                        </a:spcBef>
                        <a:spcAft>
                          <a:spcPts val="0"/>
                        </a:spcAft>
                      </a:pPr>
                      <a:r>
                        <a:rPr lang="en-US" sz="3000" b="0" cap="none" spc="0" dirty="0">
                          <a:solidFill>
                            <a:schemeClr val="bg1"/>
                          </a:solidFill>
                          <a:effectLst/>
                        </a:rPr>
                        <a:t>Name</a:t>
                      </a:r>
                      <a:endParaRPr lang="en-US" sz="30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spcBef>
                          <a:spcPts val="0"/>
                        </a:spcBef>
                        <a:spcAft>
                          <a:spcPts val="0"/>
                        </a:spcAft>
                      </a:pPr>
                      <a:r>
                        <a:rPr lang="en-US" sz="3000" b="0" cap="none" spc="0">
                          <a:solidFill>
                            <a:schemeClr val="bg1"/>
                          </a:solidFill>
                          <a:effectLst/>
                        </a:rPr>
                        <a:t>ID</a:t>
                      </a:r>
                      <a:endParaRPr lang="en-US" sz="30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4118083530"/>
                  </a:ext>
                </a:extLst>
              </a:tr>
              <a:tr h="582892">
                <a:tc>
                  <a:txBody>
                    <a:bodyPr/>
                    <a:lstStyle/>
                    <a:p>
                      <a:pPr marL="0" marR="0">
                        <a:spcBef>
                          <a:spcPts val="0"/>
                        </a:spcBef>
                        <a:spcAft>
                          <a:spcPts val="0"/>
                        </a:spcAft>
                      </a:pPr>
                      <a:r>
                        <a:rPr lang="en-US" sz="2200" b="1" cap="none" spc="0">
                          <a:solidFill>
                            <a:schemeClr val="tx1"/>
                          </a:solidFill>
                          <a:effectLst/>
                        </a:rPr>
                        <a:t>Srabone Raxit</a:t>
                      </a:r>
                      <a:endParaRPr lang="en-US" sz="2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2200" cap="none" spc="0">
                          <a:solidFill>
                            <a:schemeClr val="tx1"/>
                          </a:solidFill>
                          <a:effectLst/>
                        </a:rPr>
                        <a:t>21-45038-2</a:t>
                      </a:r>
                      <a:endParaRPr lang="en-US" sz="2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444106390"/>
                  </a:ext>
                </a:extLst>
              </a:tr>
              <a:tr h="582892">
                <a:tc>
                  <a:txBody>
                    <a:bodyPr/>
                    <a:lstStyle/>
                    <a:p>
                      <a:pPr marL="0" marR="0">
                        <a:spcBef>
                          <a:spcPts val="0"/>
                        </a:spcBef>
                        <a:spcAft>
                          <a:spcPts val="0"/>
                        </a:spcAft>
                      </a:pPr>
                      <a:r>
                        <a:rPr lang="en-US" sz="2200" b="1" cap="none" spc="0">
                          <a:solidFill>
                            <a:schemeClr val="tx1"/>
                          </a:solidFill>
                          <a:effectLst/>
                        </a:rPr>
                        <a:t>Ahnaf Abdullah Zayad </a:t>
                      </a:r>
                      <a:endParaRPr lang="en-US" sz="2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2200" cap="none" spc="0">
                          <a:solidFill>
                            <a:schemeClr val="tx1"/>
                          </a:solidFill>
                          <a:effectLst/>
                        </a:rPr>
                        <a:t>21-45019-2</a:t>
                      </a:r>
                      <a:endParaRPr lang="en-US" sz="2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328847678"/>
                  </a:ext>
                </a:extLst>
              </a:tr>
              <a:tr h="582892">
                <a:tc>
                  <a:txBody>
                    <a:bodyPr/>
                    <a:lstStyle/>
                    <a:p>
                      <a:pPr marL="0" marR="0">
                        <a:spcBef>
                          <a:spcPts val="0"/>
                        </a:spcBef>
                        <a:spcAft>
                          <a:spcPts val="0"/>
                        </a:spcAft>
                      </a:pPr>
                      <a:r>
                        <a:rPr lang="en-US" sz="2200" b="1" cap="none" spc="0">
                          <a:solidFill>
                            <a:schemeClr val="tx1"/>
                          </a:solidFill>
                          <a:effectLst/>
                        </a:rPr>
                        <a:t>Irtiza Ahsan Abir</a:t>
                      </a:r>
                      <a:endParaRPr lang="en-US" sz="2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2200" cap="none" spc="0">
                          <a:solidFill>
                            <a:schemeClr val="tx1"/>
                          </a:solidFill>
                          <a:effectLst/>
                        </a:rPr>
                        <a:t>21-45009-2</a:t>
                      </a:r>
                      <a:endParaRPr lang="en-US" sz="2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304105592"/>
                  </a:ext>
                </a:extLst>
              </a:tr>
              <a:tr h="582892">
                <a:tc>
                  <a:txBody>
                    <a:bodyPr/>
                    <a:lstStyle/>
                    <a:p>
                      <a:pPr marL="0" marR="0">
                        <a:spcBef>
                          <a:spcPts val="0"/>
                        </a:spcBef>
                        <a:spcAft>
                          <a:spcPts val="0"/>
                        </a:spcAft>
                      </a:pPr>
                      <a:r>
                        <a:rPr lang="en-US" sz="2200" b="1" cap="none" spc="0">
                          <a:solidFill>
                            <a:schemeClr val="tx1"/>
                          </a:solidFill>
                          <a:effectLst/>
                        </a:rPr>
                        <a:t>Mussa Alam</a:t>
                      </a:r>
                      <a:endParaRPr lang="en-US" sz="2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2200" cap="none" spc="0">
                          <a:solidFill>
                            <a:schemeClr val="tx1"/>
                          </a:solidFill>
                          <a:effectLst/>
                        </a:rPr>
                        <a:t>21-45036-2</a:t>
                      </a:r>
                      <a:endParaRPr lang="en-US" sz="2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7279106"/>
                  </a:ext>
                </a:extLst>
              </a:tr>
              <a:tr h="582892">
                <a:tc>
                  <a:txBody>
                    <a:bodyPr/>
                    <a:lstStyle/>
                    <a:p>
                      <a:pPr marL="0" marR="0">
                        <a:spcBef>
                          <a:spcPts val="0"/>
                        </a:spcBef>
                        <a:spcAft>
                          <a:spcPts val="0"/>
                        </a:spcAft>
                      </a:pPr>
                      <a:r>
                        <a:rPr lang="en-US" sz="2200" b="1" cap="none" spc="0">
                          <a:solidFill>
                            <a:schemeClr val="tx1"/>
                          </a:solidFill>
                          <a:effectLst/>
                        </a:rPr>
                        <a:t>Ashik Ahamed</a:t>
                      </a:r>
                      <a:endParaRPr lang="en-US" sz="2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2200" cap="none" spc="0" dirty="0">
                          <a:solidFill>
                            <a:schemeClr val="tx1"/>
                          </a:solidFill>
                          <a:effectLst/>
                        </a:rPr>
                        <a:t>21-45368-2</a:t>
                      </a:r>
                      <a:endParaRPr lang="en-US" sz="2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28579" marR="128579" marT="17143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229984760"/>
                  </a:ext>
                </a:extLst>
              </a:tr>
            </a:tbl>
          </a:graphicData>
        </a:graphic>
      </p:graphicFrame>
      <p:pic>
        <p:nvPicPr>
          <p:cNvPr id="2050" name="Picture 2" descr="Department of Computer Science">
            <a:extLst>
              <a:ext uri="{FF2B5EF4-FFF2-40B4-BE49-F238E27FC236}">
                <a16:creationId xmlns:a16="http://schemas.microsoft.com/office/drawing/2014/main" id="{B3207A85-E1C0-BA23-5D46-2C82CFA84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015" y="1941075"/>
            <a:ext cx="2990850" cy="283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22C4-7F46-6B73-2E66-B862BC360E73}"/>
              </a:ext>
            </a:extLst>
          </p:cNvPr>
          <p:cNvSpPr>
            <a:spLocks noGrp="1"/>
          </p:cNvSpPr>
          <p:nvPr>
            <p:ph type="title"/>
          </p:nvPr>
        </p:nvSpPr>
        <p:spPr/>
        <p:txBody>
          <a:bodyPr/>
          <a:lstStyle/>
          <a:p>
            <a:r>
              <a:rPr lang="en-US" dirty="0"/>
              <a:t>                         Introduction</a:t>
            </a:r>
          </a:p>
        </p:txBody>
      </p:sp>
      <p:sp>
        <p:nvSpPr>
          <p:cNvPr id="3" name="Content Placeholder 2">
            <a:extLst>
              <a:ext uri="{FF2B5EF4-FFF2-40B4-BE49-F238E27FC236}">
                <a16:creationId xmlns:a16="http://schemas.microsoft.com/office/drawing/2014/main" id="{FBF4EEEF-AFD8-DD4E-DA33-E88BE2949E3D}"/>
              </a:ext>
            </a:extLst>
          </p:cNvPr>
          <p:cNvSpPr>
            <a:spLocks noGrp="1"/>
          </p:cNvSpPr>
          <p:nvPr>
            <p:ph idx="1"/>
          </p:nvPr>
        </p:nvSpPr>
        <p:spPr/>
        <p:txBody>
          <a:bodyPr/>
          <a:lstStyle/>
          <a:p>
            <a:r>
              <a:rPr lang="en-US" dirty="0"/>
              <a:t>The purpose of this project is to design and build a water level indicator electronic device that can detect the water level in a tank or reservoir and display the information to the user.</a:t>
            </a:r>
          </a:p>
        </p:txBody>
      </p:sp>
    </p:spTree>
    <p:extLst>
      <p:ext uri="{BB962C8B-B14F-4D97-AF65-F5344CB8AC3E}">
        <p14:creationId xmlns:p14="http://schemas.microsoft.com/office/powerpoint/2010/main" val="289035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Background </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p:txBody>
          <a:bodyPr/>
          <a:lstStyle/>
          <a:p>
            <a:r>
              <a:rPr lang="en-US" dirty="0"/>
              <a:t>Water level indicators are important in a variety of applications, such as agriculture, irrigation, and water supply systems. By providing real-time information about the water level, they help users to manage their water resources more efficiently.</a:t>
            </a:r>
          </a:p>
        </p:txBody>
      </p:sp>
    </p:spTree>
    <p:extLst>
      <p:ext uri="{BB962C8B-B14F-4D97-AF65-F5344CB8AC3E}">
        <p14:creationId xmlns:p14="http://schemas.microsoft.com/office/powerpoint/2010/main" val="40847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1413" y="618518"/>
            <a:ext cx="9905998" cy="1478570"/>
          </a:xfrm>
        </p:spPr>
        <p:txBody>
          <a:bodyPr>
            <a:normAutofit/>
          </a:bodyPr>
          <a:lstStyle/>
          <a:p>
            <a:r>
              <a:rPr lang="en-US" b="1"/>
              <a:t>Apparatus:</a:t>
            </a:r>
          </a:p>
        </p:txBody>
      </p:sp>
      <p:pic>
        <p:nvPicPr>
          <p:cNvPr id="3074" name="Picture 2" descr="Electronic Engineering and Computer Systems BEng(Hons)">
            <a:extLst>
              <a:ext uri="{FF2B5EF4-FFF2-40B4-BE49-F238E27FC236}">
                <a16:creationId xmlns:a16="http://schemas.microsoft.com/office/drawing/2014/main" id="{BAA835A1-005C-7814-3C23-50AA0D00DF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88" b="13406"/>
          <a:stretch/>
        </p:blipFill>
        <p:spPr bwMode="auto">
          <a:xfrm>
            <a:off x="1141411" y="2289155"/>
            <a:ext cx="4689234" cy="347031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4070595763"/>
              </p:ext>
            </p:extLst>
          </p:nvPr>
        </p:nvGraphicFramePr>
        <p:xfrm>
          <a:off x="6336727" y="2249487"/>
          <a:ext cx="4710683"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6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SIMULATION</a:t>
            </a:r>
          </a:p>
        </p:txBody>
      </p:sp>
      <p:pic>
        <p:nvPicPr>
          <p:cNvPr id="5" name="Content Placeholder 4">
            <a:extLst>
              <a:ext uri="{FF2B5EF4-FFF2-40B4-BE49-F238E27FC236}">
                <a16:creationId xmlns:a16="http://schemas.microsoft.com/office/drawing/2014/main" id="{8258E611-63E5-4811-A8DD-B9B7E4C0B4A4}"/>
              </a:ext>
            </a:extLst>
          </p:cNvPr>
          <p:cNvPicPr>
            <a:picLocks noGrp="1" noChangeAspect="1"/>
          </p:cNvPicPr>
          <p:nvPr>
            <p:ph idx="1"/>
          </p:nvPr>
        </p:nvPicPr>
        <p:blipFill>
          <a:blip r:embed="rId4"/>
          <a:stretch>
            <a:fillRect/>
          </a:stretch>
        </p:blipFill>
        <p:spPr>
          <a:xfrm>
            <a:off x="2849101" y="1749861"/>
            <a:ext cx="6493797" cy="4489621"/>
          </a:xfrm>
        </p:spPr>
      </p:pic>
    </p:spTree>
    <p:extLst>
      <p:ext uri="{BB962C8B-B14F-4D97-AF65-F5344CB8AC3E}">
        <p14:creationId xmlns:p14="http://schemas.microsoft.com/office/powerpoint/2010/main" val="51202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300" dirty="0">
                <a:solidFill>
                  <a:srgbClr val="FFFFFF"/>
                </a:solidFill>
              </a:rPr>
              <a:t>The PROJECT :</a:t>
            </a: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4" name="Picture 3" descr="A picture containing electronics, electronic engineering, electrical wiring, cable&#10;&#10;Description automatically generated">
            <a:extLst>
              <a:ext uri="{FF2B5EF4-FFF2-40B4-BE49-F238E27FC236}">
                <a16:creationId xmlns:a16="http://schemas.microsoft.com/office/drawing/2014/main" id="{13B749AB-331E-45EE-9EBF-25204CDB8116}"/>
              </a:ext>
            </a:extLst>
          </p:cNvPr>
          <p:cNvPicPr>
            <a:picLocks noChangeAspect="1"/>
          </p:cNvPicPr>
          <p:nvPr/>
        </p:nvPicPr>
        <p:blipFill>
          <a:blip r:embed="rId6"/>
          <a:stretch>
            <a:fillRect/>
          </a:stretch>
        </p:blipFill>
        <p:spPr>
          <a:xfrm>
            <a:off x="4224517" y="1026296"/>
            <a:ext cx="3523891" cy="4457700"/>
          </a:xfrm>
          <a:prstGeom prst="rect">
            <a:avLst/>
          </a:prstGeom>
        </p:spPr>
      </p:pic>
      <p:pic>
        <p:nvPicPr>
          <p:cNvPr id="5" name="PXL_20230502_225016651~2">
            <a:hlinkClick r:id="" action="ppaction://media"/>
            <a:extLst>
              <a:ext uri="{FF2B5EF4-FFF2-40B4-BE49-F238E27FC236}">
                <a16:creationId xmlns:a16="http://schemas.microsoft.com/office/drawing/2014/main" id="{2B880D6E-E2BB-4767-8750-29A1FBDA7D6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45330" y="1026295"/>
            <a:ext cx="3997307" cy="4457701"/>
          </a:xfrm>
          <a:prstGeom prst="rect">
            <a:avLst/>
          </a:prstGeom>
        </p:spPr>
      </p:pic>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Working principle</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p:txBody>
          <a:bodyPr/>
          <a:lstStyle/>
          <a:p>
            <a:r>
              <a:rPr lang="en-US" dirty="0"/>
              <a:t>The water level indicator works by using transistor to detect the water level in the tank or reservoir. The outputs are amplified and compared to a reference voltage, and the resulting signal is used to drive LEDs or a display to indicate the water level.</a:t>
            </a:r>
          </a:p>
        </p:txBody>
      </p:sp>
    </p:spTree>
    <p:extLst>
      <p:ext uri="{BB962C8B-B14F-4D97-AF65-F5344CB8AC3E}">
        <p14:creationId xmlns:p14="http://schemas.microsoft.com/office/powerpoint/2010/main" val="178451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                          Future work</a:t>
            </a:r>
          </a:p>
        </p:txBody>
      </p:sp>
      <p:sp>
        <p:nvSpPr>
          <p:cNvPr id="4" name="Content Placeholder 3">
            <a:extLst>
              <a:ext uri="{FF2B5EF4-FFF2-40B4-BE49-F238E27FC236}">
                <a16:creationId xmlns:a16="http://schemas.microsoft.com/office/drawing/2014/main" id="{2A522CCA-28EB-4EAC-8494-70A962747E36}"/>
              </a:ext>
            </a:extLst>
          </p:cNvPr>
          <p:cNvSpPr>
            <a:spLocks noGrp="1"/>
          </p:cNvSpPr>
          <p:nvPr>
            <p:ph idx="1"/>
          </p:nvPr>
        </p:nvSpPr>
        <p:spPr/>
        <p:txBody>
          <a:bodyPr/>
          <a:lstStyle/>
          <a:p>
            <a:r>
              <a:rPr lang="en-US" dirty="0"/>
              <a:t>Future work on the water level indicator could involve adding additional features, such as wireless communication or remote monitoring. It could also involve optimizing the design for specific applications or environments.</a:t>
            </a:r>
          </a:p>
        </p:txBody>
      </p:sp>
    </p:spTree>
    <p:extLst>
      <p:ext uri="{BB962C8B-B14F-4D97-AF65-F5344CB8AC3E}">
        <p14:creationId xmlns:p14="http://schemas.microsoft.com/office/powerpoint/2010/main" val="1131764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212</TotalTime>
  <Words>338</Words>
  <Application>Microsoft Office PowerPoint</Application>
  <PresentationFormat>Widescreen</PresentationFormat>
  <Paragraphs>53</Paragraphs>
  <Slides>13</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Circuit</vt:lpstr>
      <vt:lpstr>Water Level Indicator</vt:lpstr>
      <vt:lpstr>     Group 3</vt:lpstr>
      <vt:lpstr>                         Introduction</vt:lpstr>
      <vt:lpstr>                         Background </vt:lpstr>
      <vt:lpstr>Apparatus:</vt:lpstr>
      <vt:lpstr>                           SIMULATION</vt:lpstr>
      <vt:lpstr>The PROJECT :</vt:lpstr>
      <vt:lpstr>                    Working principle</vt:lpstr>
      <vt:lpstr>                          Future work</vt:lpstr>
      <vt:lpstr>                   Project IMPROVEMENTS</vt:lpstr>
      <vt:lpstr>                          Conclusion</vt:lpstr>
      <vt:lpstr>                           References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Level Indicator</dc:title>
  <dc:creator>Srabone Raxit</dc:creator>
  <cp:lastModifiedBy>asus</cp:lastModifiedBy>
  <cp:revision>11</cp:revision>
  <dcterms:created xsi:type="dcterms:W3CDTF">2023-05-02T17:05:34Z</dcterms:created>
  <dcterms:modified xsi:type="dcterms:W3CDTF">2023-05-08T18:48:30Z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